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480" y="1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469D25-8E7C-BE21-1083-7DF36B33A528}"/>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xmlns="" id="{7D9900BF-D1DE-8D5F-B8CA-A03B8A74E4D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xmlns="" id="{BE54356A-1F12-8168-364B-3660649FEF11}"/>
              </a:ext>
            </a:extLst>
          </p:cNvPr>
          <p:cNvSpPr>
            <a:spLocks noGrp="1"/>
          </p:cNvSpPr>
          <p:nvPr>
            <p:ph type="dt" sz="half" idx="10"/>
          </p:nvPr>
        </p:nvSpPr>
        <p:spPr/>
        <p:txBody>
          <a:bodyPr/>
          <a:lstStyle/>
          <a:p>
            <a:fld id="{79FE6DCF-3342-7841-98C9-4BF7BE0F3F72}" type="datetimeFigureOut">
              <a:rPr lang="en-US" smtClean="0"/>
              <a:t>7/22/2022</a:t>
            </a:fld>
            <a:endParaRPr lang="en-US"/>
          </a:p>
        </p:txBody>
      </p:sp>
      <p:sp>
        <p:nvSpPr>
          <p:cNvPr id="5" name="Footer Placeholder 4">
            <a:extLst>
              <a:ext uri="{FF2B5EF4-FFF2-40B4-BE49-F238E27FC236}">
                <a16:creationId xmlns:a16="http://schemas.microsoft.com/office/drawing/2014/main" xmlns="" id="{4C01C76A-AB03-893B-E415-2A774286FF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6858AA83-2F28-103F-0AF6-11FC00AB1AB9}"/>
              </a:ext>
            </a:extLst>
          </p:cNvPr>
          <p:cNvSpPr>
            <a:spLocks noGrp="1"/>
          </p:cNvSpPr>
          <p:nvPr>
            <p:ph type="sldNum" sz="quarter" idx="12"/>
          </p:nvPr>
        </p:nvSpPr>
        <p:spPr/>
        <p:txBody>
          <a:bodyPr/>
          <a:lstStyle/>
          <a:p>
            <a:fld id="{F6EE67B1-40E3-C946-9EA2-185228ACBCC8}" type="slidenum">
              <a:rPr lang="en-US" smtClean="0"/>
              <a:t>‹#›</a:t>
            </a:fld>
            <a:endParaRPr lang="en-US"/>
          </a:p>
        </p:txBody>
      </p:sp>
    </p:spTree>
    <p:extLst>
      <p:ext uri="{BB962C8B-B14F-4D97-AF65-F5344CB8AC3E}">
        <p14:creationId xmlns:p14="http://schemas.microsoft.com/office/powerpoint/2010/main" val="5886962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21C8C6A-1980-08B2-D606-7EF9672D900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xmlns="" id="{B2C10B2E-8B4D-4358-C7B2-69F5894A288A}"/>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xmlns="" id="{3EDB908B-44DD-E40D-8B2B-1606A90EEFD3}"/>
              </a:ext>
            </a:extLst>
          </p:cNvPr>
          <p:cNvSpPr>
            <a:spLocks noGrp="1"/>
          </p:cNvSpPr>
          <p:nvPr>
            <p:ph type="dt" sz="half" idx="10"/>
          </p:nvPr>
        </p:nvSpPr>
        <p:spPr/>
        <p:txBody>
          <a:bodyPr/>
          <a:lstStyle/>
          <a:p>
            <a:fld id="{79FE6DCF-3342-7841-98C9-4BF7BE0F3F72}" type="datetimeFigureOut">
              <a:rPr lang="en-US" smtClean="0"/>
              <a:t>7/22/2022</a:t>
            </a:fld>
            <a:endParaRPr lang="en-US"/>
          </a:p>
        </p:txBody>
      </p:sp>
      <p:sp>
        <p:nvSpPr>
          <p:cNvPr id="5" name="Footer Placeholder 4">
            <a:extLst>
              <a:ext uri="{FF2B5EF4-FFF2-40B4-BE49-F238E27FC236}">
                <a16:creationId xmlns:a16="http://schemas.microsoft.com/office/drawing/2014/main" xmlns="" id="{023302EC-99A7-A170-8261-7F659446F7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20C7DDCC-847A-86A6-0D63-38237DEF475B}"/>
              </a:ext>
            </a:extLst>
          </p:cNvPr>
          <p:cNvSpPr>
            <a:spLocks noGrp="1"/>
          </p:cNvSpPr>
          <p:nvPr>
            <p:ph type="sldNum" sz="quarter" idx="12"/>
          </p:nvPr>
        </p:nvSpPr>
        <p:spPr/>
        <p:txBody>
          <a:bodyPr/>
          <a:lstStyle/>
          <a:p>
            <a:fld id="{F6EE67B1-40E3-C946-9EA2-185228ACBCC8}" type="slidenum">
              <a:rPr lang="en-US" smtClean="0"/>
              <a:t>‹#›</a:t>
            </a:fld>
            <a:endParaRPr lang="en-US"/>
          </a:p>
        </p:txBody>
      </p:sp>
    </p:spTree>
    <p:extLst>
      <p:ext uri="{BB962C8B-B14F-4D97-AF65-F5344CB8AC3E}">
        <p14:creationId xmlns:p14="http://schemas.microsoft.com/office/powerpoint/2010/main" val="13862146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9A33003-6024-648E-D5D2-96C5C37E4CF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xmlns="" id="{3A145FE8-8FC9-A6EC-317F-0E10E3D9B76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xmlns="" id="{7EC9D213-3718-A9AA-4992-3BE7F1396A38}"/>
              </a:ext>
            </a:extLst>
          </p:cNvPr>
          <p:cNvSpPr>
            <a:spLocks noGrp="1"/>
          </p:cNvSpPr>
          <p:nvPr>
            <p:ph type="dt" sz="half" idx="10"/>
          </p:nvPr>
        </p:nvSpPr>
        <p:spPr/>
        <p:txBody>
          <a:bodyPr/>
          <a:lstStyle/>
          <a:p>
            <a:fld id="{79FE6DCF-3342-7841-98C9-4BF7BE0F3F72}" type="datetimeFigureOut">
              <a:rPr lang="en-US" smtClean="0"/>
              <a:t>7/22/2022</a:t>
            </a:fld>
            <a:endParaRPr lang="en-US"/>
          </a:p>
        </p:txBody>
      </p:sp>
      <p:sp>
        <p:nvSpPr>
          <p:cNvPr id="5" name="Footer Placeholder 4">
            <a:extLst>
              <a:ext uri="{FF2B5EF4-FFF2-40B4-BE49-F238E27FC236}">
                <a16:creationId xmlns:a16="http://schemas.microsoft.com/office/drawing/2014/main" xmlns="" id="{449237FF-796D-CF61-D812-FD96FA2985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0B4499B8-C338-9805-FB3F-0A2578EACA8A}"/>
              </a:ext>
            </a:extLst>
          </p:cNvPr>
          <p:cNvSpPr>
            <a:spLocks noGrp="1"/>
          </p:cNvSpPr>
          <p:nvPr>
            <p:ph type="sldNum" sz="quarter" idx="12"/>
          </p:nvPr>
        </p:nvSpPr>
        <p:spPr/>
        <p:txBody>
          <a:bodyPr/>
          <a:lstStyle/>
          <a:p>
            <a:fld id="{F6EE67B1-40E3-C946-9EA2-185228ACBCC8}" type="slidenum">
              <a:rPr lang="en-US" smtClean="0"/>
              <a:t>‹#›</a:t>
            </a:fld>
            <a:endParaRPr lang="en-US"/>
          </a:p>
        </p:txBody>
      </p:sp>
    </p:spTree>
    <p:extLst>
      <p:ext uri="{BB962C8B-B14F-4D97-AF65-F5344CB8AC3E}">
        <p14:creationId xmlns:p14="http://schemas.microsoft.com/office/powerpoint/2010/main" val="14421538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230119B-1404-DC66-6265-12D6196E40BA}"/>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xmlns="" id="{8398B873-334E-6172-F8B9-EEF9F77CBBDD}"/>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xmlns="" id="{DB140E8D-C8B5-3C04-7B46-13FF63F4E1E0}"/>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xmlns="" id="{62DBF9B9-AE99-B632-AD99-6336524A8463}"/>
              </a:ext>
            </a:extLst>
          </p:cNvPr>
          <p:cNvSpPr>
            <a:spLocks noGrp="1"/>
          </p:cNvSpPr>
          <p:nvPr>
            <p:ph type="dt" sz="half" idx="10"/>
          </p:nvPr>
        </p:nvSpPr>
        <p:spPr/>
        <p:txBody>
          <a:bodyPr/>
          <a:lstStyle/>
          <a:p>
            <a:fld id="{79FE6DCF-3342-7841-98C9-4BF7BE0F3F72}" type="datetimeFigureOut">
              <a:rPr lang="en-US" smtClean="0"/>
              <a:t>7/22/2022</a:t>
            </a:fld>
            <a:endParaRPr lang="en-US"/>
          </a:p>
        </p:txBody>
      </p:sp>
      <p:sp>
        <p:nvSpPr>
          <p:cNvPr id="6" name="Footer Placeholder 5">
            <a:extLst>
              <a:ext uri="{FF2B5EF4-FFF2-40B4-BE49-F238E27FC236}">
                <a16:creationId xmlns:a16="http://schemas.microsoft.com/office/drawing/2014/main" xmlns="" id="{4FD07BAC-D1A3-098D-03F6-2F82A4BC35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BD6250B6-072F-B34A-0240-DDFD2014AF5B}"/>
              </a:ext>
            </a:extLst>
          </p:cNvPr>
          <p:cNvSpPr>
            <a:spLocks noGrp="1"/>
          </p:cNvSpPr>
          <p:nvPr>
            <p:ph type="sldNum" sz="quarter" idx="12"/>
          </p:nvPr>
        </p:nvSpPr>
        <p:spPr/>
        <p:txBody>
          <a:bodyPr/>
          <a:lstStyle/>
          <a:p>
            <a:fld id="{F6EE67B1-40E3-C946-9EA2-185228ACBCC8}" type="slidenum">
              <a:rPr lang="en-US" smtClean="0"/>
              <a:t>‹#›</a:t>
            </a:fld>
            <a:endParaRPr lang="en-US"/>
          </a:p>
        </p:txBody>
      </p:sp>
    </p:spTree>
    <p:extLst>
      <p:ext uri="{BB962C8B-B14F-4D97-AF65-F5344CB8AC3E}">
        <p14:creationId xmlns:p14="http://schemas.microsoft.com/office/powerpoint/2010/main" val="21023396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C9C1406-1969-EC5D-748F-944B6C277BB4}"/>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xmlns="" id="{46816A6F-91B9-ED26-4FC8-7C32265D5C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xmlns="" id="{F2A259B1-51C7-ED2B-C18D-9BD5B67BE805}"/>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xmlns="" id="{D0156225-7083-BA67-0D53-C68F808F380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xmlns="" id="{D91399A7-8467-8636-7A36-8658B1407AD1}"/>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xmlns="" id="{2657709D-2E15-5409-04D8-ADA5C64B61A0}"/>
              </a:ext>
            </a:extLst>
          </p:cNvPr>
          <p:cNvSpPr>
            <a:spLocks noGrp="1"/>
          </p:cNvSpPr>
          <p:nvPr>
            <p:ph type="dt" sz="half" idx="10"/>
          </p:nvPr>
        </p:nvSpPr>
        <p:spPr/>
        <p:txBody>
          <a:bodyPr/>
          <a:lstStyle/>
          <a:p>
            <a:fld id="{79FE6DCF-3342-7841-98C9-4BF7BE0F3F72}" type="datetimeFigureOut">
              <a:rPr lang="en-US" smtClean="0"/>
              <a:t>7/22/2022</a:t>
            </a:fld>
            <a:endParaRPr lang="en-US"/>
          </a:p>
        </p:txBody>
      </p:sp>
      <p:sp>
        <p:nvSpPr>
          <p:cNvPr id="8" name="Footer Placeholder 7">
            <a:extLst>
              <a:ext uri="{FF2B5EF4-FFF2-40B4-BE49-F238E27FC236}">
                <a16:creationId xmlns:a16="http://schemas.microsoft.com/office/drawing/2014/main" xmlns="" id="{0EE4A145-D851-594D-3DEE-BABA49BA2A3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57D8584E-054B-3969-8500-203B382B3E34}"/>
              </a:ext>
            </a:extLst>
          </p:cNvPr>
          <p:cNvSpPr>
            <a:spLocks noGrp="1"/>
          </p:cNvSpPr>
          <p:nvPr>
            <p:ph type="sldNum" sz="quarter" idx="12"/>
          </p:nvPr>
        </p:nvSpPr>
        <p:spPr/>
        <p:txBody>
          <a:bodyPr/>
          <a:lstStyle/>
          <a:p>
            <a:fld id="{F6EE67B1-40E3-C946-9EA2-185228ACBCC8}" type="slidenum">
              <a:rPr lang="en-US" smtClean="0"/>
              <a:t>‹#›</a:t>
            </a:fld>
            <a:endParaRPr lang="en-US"/>
          </a:p>
        </p:txBody>
      </p:sp>
    </p:spTree>
    <p:extLst>
      <p:ext uri="{BB962C8B-B14F-4D97-AF65-F5344CB8AC3E}">
        <p14:creationId xmlns:p14="http://schemas.microsoft.com/office/powerpoint/2010/main" val="27728750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038CBAF-3D27-6581-C3A1-BF164658085D}"/>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xmlns="" id="{951DE533-0799-1EFE-E594-EE308C9C099D}"/>
              </a:ext>
            </a:extLst>
          </p:cNvPr>
          <p:cNvSpPr>
            <a:spLocks noGrp="1"/>
          </p:cNvSpPr>
          <p:nvPr>
            <p:ph type="dt" sz="half" idx="10"/>
          </p:nvPr>
        </p:nvSpPr>
        <p:spPr/>
        <p:txBody>
          <a:bodyPr/>
          <a:lstStyle/>
          <a:p>
            <a:fld id="{79FE6DCF-3342-7841-98C9-4BF7BE0F3F72}" type="datetimeFigureOut">
              <a:rPr lang="en-US" smtClean="0"/>
              <a:t>7/22/2022</a:t>
            </a:fld>
            <a:endParaRPr lang="en-US"/>
          </a:p>
        </p:txBody>
      </p:sp>
      <p:sp>
        <p:nvSpPr>
          <p:cNvPr id="4" name="Footer Placeholder 3">
            <a:extLst>
              <a:ext uri="{FF2B5EF4-FFF2-40B4-BE49-F238E27FC236}">
                <a16:creationId xmlns:a16="http://schemas.microsoft.com/office/drawing/2014/main" xmlns="" id="{64509EE4-D1B2-7870-FF0B-52E31E75895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F60A1C16-1010-1F56-757A-3EF4665658AF}"/>
              </a:ext>
            </a:extLst>
          </p:cNvPr>
          <p:cNvSpPr>
            <a:spLocks noGrp="1"/>
          </p:cNvSpPr>
          <p:nvPr>
            <p:ph type="sldNum" sz="quarter" idx="12"/>
          </p:nvPr>
        </p:nvSpPr>
        <p:spPr/>
        <p:txBody>
          <a:bodyPr/>
          <a:lstStyle/>
          <a:p>
            <a:fld id="{F6EE67B1-40E3-C946-9EA2-185228ACBCC8}" type="slidenum">
              <a:rPr lang="en-US" smtClean="0"/>
              <a:t>‹#›</a:t>
            </a:fld>
            <a:endParaRPr lang="en-US"/>
          </a:p>
        </p:txBody>
      </p:sp>
    </p:spTree>
    <p:extLst>
      <p:ext uri="{BB962C8B-B14F-4D97-AF65-F5344CB8AC3E}">
        <p14:creationId xmlns:p14="http://schemas.microsoft.com/office/powerpoint/2010/main" val="8993468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5AB92CF8-9F16-B249-E0AB-FC03C2295E3C}"/>
              </a:ext>
            </a:extLst>
          </p:cNvPr>
          <p:cNvSpPr>
            <a:spLocks noGrp="1"/>
          </p:cNvSpPr>
          <p:nvPr>
            <p:ph type="dt" sz="half" idx="10"/>
          </p:nvPr>
        </p:nvSpPr>
        <p:spPr/>
        <p:txBody>
          <a:bodyPr/>
          <a:lstStyle/>
          <a:p>
            <a:fld id="{79FE6DCF-3342-7841-98C9-4BF7BE0F3F72}" type="datetimeFigureOut">
              <a:rPr lang="en-US" smtClean="0"/>
              <a:t>7/22/2022</a:t>
            </a:fld>
            <a:endParaRPr lang="en-US"/>
          </a:p>
        </p:txBody>
      </p:sp>
      <p:sp>
        <p:nvSpPr>
          <p:cNvPr id="3" name="Footer Placeholder 2">
            <a:extLst>
              <a:ext uri="{FF2B5EF4-FFF2-40B4-BE49-F238E27FC236}">
                <a16:creationId xmlns:a16="http://schemas.microsoft.com/office/drawing/2014/main" xmlns="" id="{4BF929C8-3856-649D-B96A-98723965362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06F2359E-6E1D-3FE3-A2DC-1A7142BDE1D4}"/>
              </a:ext>
            </a:extLst>
          </p:cNvPr>
          <p:cNvSpPr>
            <a:spLocks noGrp="1"/>
          </p:cNvSpPr>
          <p:nvPr>
            <p:ph type="sldNum" sz="quarter" idx="12"/>
          </p:nvPr>
        </p:nvSpPr>
        <p:spPr/>
        <p:txBody>
          <a:bodyPr/>
          <a:lstStyle/>
          <a:p>
            <a:fld id="{F6EE67B1-40E3-C946-9EA2-185228ACBCC8}" type="slidenum">
              <a:rPr lang="en-US" smtClean="0"/>
              <a:t>‹#›</a:t>
            </a:fld>
            <a:endParaRPr lang="en-US"/>
          </a:p>
        </p:txBody>
      </p:sp>
    </p:spTree>
    <p:extLst>
      <p:ext uri="{BB962C8B-B14F-4D97-AF65-F5344CB8AC3E}">
        <p14:creationId xmlns:p14="http://schemas.microsoft.com/office/powerpoint/2010/main" val="16264604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95C5BF-38E8-6F2C-FFDE-39F10D2886A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xmlns="" id="{53239ADF-6A0B-B96E-74F1-6F5C27D7674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xmlns="" id="{64486E2B-CDA3-8968-99D4-3511882DE1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xmlns="" id="{D588DBC9-B527-3948-CFEB-113BB5A4A620}"/>
              </a:ext>
            </a:extLst>
          </p:cNvPr>
          <p:cNvSpPr>
            <a:spLocks noGrp="1"/>
          </p:cNvSpPr>
          <p:nvPr>
            <p:ph type="dt" sz="half" idx="10"/>
          </p:nvPr>
        </p:nvSpPr>
        <p:spPr/>
        <p:txBody>
          <a:bodyPr/>
          <a:lstStyle/>
          <a:p>
            <a:fld id="{79FE6DCF-3342-7841-98C9-4BF7BE0F3F72}" type="datetimeFigureOut">
              <a:rPr lang="en-US" smtClean="0"/>
              <a:t>7/22/2022</a:t>
            </a:fld>
            <a:endParaRPr lang="en-US"/>
          </a:p>
        </p:txBody>
      </p:sp>
      <p:sp>
        <p:nvSpPr>
          <p:cNvPr id="6" name="Footer Placeholder 5">
            <a:extLst>
              <a:ext uri="{FF2B5EF4-FFF2-40B4-BE49-F238E27FC236}">
                <a16:creationId xmlns:a16="http://schemas.microsoft.com/office/drawing/2014/main" xmlns="" id="{C6E7D28D-06D0-20D5-A34B-7E627D61963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41EA2120-A085-A77F-77BB-80C9B5226EA2}"/>
              </a:ext>
            </a:extLst>
          </p:cNvPr>
          <p:cNvSpPr>
            <a:spLocks noGrp="1"/>
          </p:cNvSpPr>
          <p:nvPr>
            <p:ph type="sldNum" sz="quarter" idx="12"/>
          </p:nvPr>
        </p:nvSpPr>
        <p:spPr/>
        <p:txBody>
          <a:bodyPr/>
          <a:lstStyle/>
          <a:p>
            <a:fld id="{F6EE67B1-40E3-C946-9EA2-185228ACBCC8}" type="slidenum">
              <a:rPr lang="en-US" smtClean="0"/>
              <a:t>‹#›</a:t>
            </a:fld>
            <a:endParaRPr lang="en-US"/>
          </a:p>
        </p:txBody>
      </p:sp>
    </p:spTree>
    <p:extLst>
      <p:ext uri="{BB962C8B-B14F-4D97-AF65-F5344CB8AC3E}">
        <p14:creationId xmlns:p14="http://schemas.microsoft.com/office/powerpoint/2010/main" val="37142304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623154-48EB-ACE4-AB1A-E0FCF541B29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xmlns="" id="{37221C51-082E-5A76-4804-D2A4FB45206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EBEAEC04-09D8-7E00-5600-59404A6013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xmlns="" id="{718E1C25-DDD9-1706-26A2-68A6473ADB5A}"/>
              </a:ext>
            </a:extLst>
          </p:cNvPr>
          <p:cNvSpPr>
            <a:spLocks noGrp="1"/>
          </p:cNvSpPr>
          <p:nvPr>
            <p:ph type="dt" sz="half" idx="10"/>
          </p:nvPr>
        </p:nvSpPr>
        <p:spPr/>
        <p:txBody>
          <a:bodyPr/>
          <a:lstStyle/>
          <a:p>
            <a:fld id="{79FE6DCF-3342-7841-98C9-4BF7BE0F3F72}" type="datetimeFigureOut">
              <a:rPr lang="en-US" smtClean="0"/>
              <a:t>7/22/2022</a:t>
            </a:fld>
            <a:endParaRPr lang="en-US"/>
          </a:p>
        </p:txBody>
      </p:sp>
      <p:sp>
        <p:nvSpPr>
          <p:cNvPr id="6" name="Footer Placeholder 5">
            <a:extLst>
              <a:ext uri="{FF2B5EF4-FFF2-40B4-BE49-F238E27FC236}">
                <a16:creationId xmlns:a16="http://schemas.microsoft.com/office/drawing/2014/main" xmlns="" id="{20F3ADD9-0F55-65AE-CEF7-70CF35CFBB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FB7C77F6-78F0-F5F4-AE91-38F506BAFC3B}"/>
              </a:ext>
            </a:extLst>
          </p:cNvPr>
          <p:cNvSpPr>
            <a:spLocks noGrp="1"/>
          </p:cNvSpPr>
          <p:nvPr>
            <p:ph type="sldNum" sz="quarter" idx="12"/>
          </p:nvPr>
        </p:nvSpPr>
        <p:spPr/>
        <p:txBody>
          <a:bodyPr/>
          <a:lstStyle/>
          <a:p>
            <a:fld id="{F6EE67B1-40E3-C946-9EA2-185228ACBCC8}" type="slidenum">
              <a:rPr lang="en-US" smtClean="0"/>
              <a:t>‹#›</a:t>
            </a:fld>
            <a:endParaRPr lang="en-US"/>
          </a:p>
        </p:txBody>
      </p:sp>
    </p:spTree>
    <p:extLst>
      <p:ext uri="{BB962C8B-B14F-4D97-AF65-F5344CB8AC3E}">
        <p14:creationId xmlns:p14="http://schemas.microsoft.com/office/powerpoint/2010/main" val="20122431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7F555E8-2327-05BE-FA19-C3757EA2A428}"/>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xmlns="" id="{C0F68DAB-706E-BBB4-69D2-BBE9468D9BF7}"/>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xmlns="" id="{BC5B8EF6-F203-0F9D-9DAE-79F2BE41016B}"/>
              </a:ext>
            </a:extLst>
          </p:cNvPr>
          <p:cNvSpPr>
            <a:spLocks noGrp="1"/>
          </p:cNvSpPr>
          <p:nvPr>
            <p:ph type="dt" sz="half" idx="10"/>
          </p:nvPr>
        </p:nvSpPr>
        <p:spPr/>
        <p:txBody>
          <a:bodyPr/>
          <a:lstStyle/>
          <a:p>
            <a:fld id="{79FE6DCF-3342-7841-98C9-4BF7BE0F3F72}" type="datetimeFigureOut">
              <a:rPr lang="en-US" smtClean="0"/>
              <a:t>7/22/2022</a:t>
            </a:fld>
            <a:endParaRPr lang="en-US"/>
          </a:p>
        </p:txBody>
      </p:sp>
      <p:sp>
        <p:nvSpPr>
          <p:cNvPr id="5" name="Footer Placeholder 4">
            <a:extLst>
              <a:ext uri="{FF2B5EF4-FFF2-40B4-BE49-F238E27FC236}">
                <a16:creationId xmlns:a16="http://schemas.microsoft.com/office/drawing/2014/main" xmlns="" id="{39C7787E-FB4F-1A21-66D5-8687710022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25ABAE1A-03FE-F471-7661-DDBD551C81C1}"/>
              </a:ext>
            </a:extLst>
          </p:cNvPr>
          <p:cNvSpPr>
            <a:spLocks noGrp="1"/>
          </p:cNvSpPr>
          <p:nvPr>
            <p:ph type="sldNum" sz="quarter" idx="12"/>
          </p:nvPr>
        </p:nvSpPr>
        <p:spPr/>
        <p:txBody>
          <a:bodyPr/>
          <a:lstStyle/>
          <a:p>
            <a:fld id="{F6EE67B1-40E3-C946-9EA2-185228ACBCC8}" type="slidenum">
              <a:rPr lang="en-US" smtClean="0"/>
              <a:t>‹#›</a:t>
            </a:fld>
            <a:endParaRPr lang="en-US"/>
          </a:p>
        </p:txBody>
      </p:sp>
    </p:spTree>
    <p:extLst>
      <p:ext uri="{BB962C8B-B14F-4D97-AF65-F5344CB8AC3E}">
        <p14:creationId xmlns:p14="http://schemas.microsoft.com/office/powerpoint/2010/main" val="33247642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EADED830-6C39-B381-49E6-4908919A524E}"/>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xmlns="" id="{FB50EEC5-3364-5263-D5A5-0BC34A67EF29}"/>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xmlns="" id="{A27F8182-8021-2A91-B910-600A0822BA70}"/>
              </a:ext>
            </a:extLst>
          </p:cNvPr>
          <p:cNvSpPr>
            <a:spLocks noGrp="1"/>
          </p:cNvSpPr>
          <p:nvPr>
            <p:ph type="dt" sz="half" idx="10"/>
          </p:nvPr>
        </p:nvSpPr>
        <p:spPr/>
        <p:txBody>
          <a:bodyPr/>
          <a:lstStyle/>
          <a:p>
            <a:fld id="{79FE6DCF-3342-7841-98C9-4BF7BE0F3F72}" type="datetimeFigureOut">
              <a:rPr lang="en-US" smtClean="0"/>
              <a:t>7/22/2022</a:t>
            </a:fld>
            <a:endParaRPr lang="en-US"/>
          </a:p>
        </p:txBody>
      </p:sp>
      <p:sp>
        <p:nvSpPr>
          <p:cNvPr id="5" name="Footer Placeholder 4">
            <a:extLst>
              <a:ext uri="{FF2B5EF4-FFF2-40B4-BE49-F238E27FC236}">
                <a16:creationId xmlns:a16="http://schemas.microsoft.com/office/drawing/2014/main" xmlns="" id="{EED86782-2F54-0C84-D460-541403C540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4D207AC4-9FD3-0242-339E-F251E62612D2}"/>
              </a:ext>
            </a:extLst>
          </p:cNvPr>
          <p:cNvSpPr>
            <a:spLocks noGrp="1"/>
          </p:cNvSpPr>
          <p:nvPr>
            <p:ph type="sldNum" sz="quarter" idx="12"/>
          </p:nvPr>
        </p:nvSpPr>
        <p:spPr/>
        <p:txBody>
          <a:bodyPr/>
          <a:lstStyle/>
          <a:p>
            <a:fld id="{F6EE67B1-40E3-C946-9EA2-185228ACBCC8}" type="slidenum">
              <a:rPr lang="en-US" smtClean="0"/>
              <a:t>‹#›</a:t>
            </a:fld>
            <a:endParaRPr lang="en-US"/>
          </a:p>
        </p:txBody>
      </p:sp>
    </p:spTree>
    <p:extLst>
      <p:ext uri="{BB962C8B-B14F-4D97-AF65-F5344CB8AC3E}">
        <p14:creationId xmlns:p14="http://schemas.microsoft.com/office/powerpoint/2010/main" val="13085378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9F3908CE-1282-7B19-818B-DB315ED99CE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xmlns="" id="{951D79F0-A0F4-587B-F0D3-616993F86D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xmlns="" id="{7506D724-906D-B9F5-3545-746B4BB8F71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FE6DCF-3342-7841-98C9-4BF7BE0F3F72}" type="datetimeFigureOut">
              <a:rPr lang="en-US" smtClean="0"/>
              <a:t>7/22/2022</a:t>
            </a:fld>
            <a:endParaRPr lang="en-US"/>
          </a:p>
        </p:txBody>
      </p:sp>
      <p:sp>
        <p:nvSpPr>
          <p:cNvPr id="5" name="Footer Placeholder 4">
            <a:extLst>
              <a:ext uri="{FF2B5EF4-FFF2-40B4-BE49-F238E27FC236}">
                <a16:creationId xmlns:a16="http://schemas.microsoft.com/office/drawing/2014/main" xmlns="" id="{251FF804-E756-8E2B-4367-3E5D9EAAA78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0D4C8DAE-0836-18E4-FF29-2141E44476A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EE67B1-40E3-C946-9EA2-185228ACBCC8}" type="slidenum">
              <a:rPr lang="en-US" smtClean="0"/>
              <a:t>‹#›</a:t>
            </a:fld>
            <a:endParaRPr lang="en-US"/>
          </a:p>
        </p:txBody>
      </p:sp>
    </p:spTree>
    <p:extLst>
      <p:ext uri="{BB962C8B-B14F-4D97-AF65-F5344CB8AC3E}">
        <p14:creationId xmlns:p14="http://schemas.microsoft.com/office/powerpoint/2010/main" val="20006898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D1713B8-8164-B3BD-BD87-FBF431522FE2}"/>
              </a:ext>
            </a:extLst>
          </p:cNvPr>
          <p:cNvSpPr>
            <a:spLocks noGrp="1"/>
          </p:cNvSpPr>
          <p:nvPr>
            <p:ph type="ctrTitle"/>
          </p:nvPr>
        </p:nvSpPr>
        <p:spPr>
          <a:xfrm>
            <a:off x="1447800" y="1122363"/>
            <a:ext cx="9220200" cy="935037"/>
          </a:xfrm>
        </p:spPr>
        <p:txBody>
          <a:bodyPr/>
          <a:lstStyle/>
          <a:p>
            <a:r>
              <a:rPr lang="en-US" sz="4400" dirty="0">
                <a:solidFill>
                  <a:prstClr val="black"/>
                </a:solidFill>
                <a:latin typeface="AR BERKLEY" panose="02000000000000000000" pitchFamily="2" charset="0"/>
              </a:rPr>
              <a:t>Refugee Mother and Child </a:t>
            </a:r>
            <a:endParaRPr lang="en-US" dirty="0">
              <a:latin typeface="AR BERKLEY" panose="02000000000000000000" pitchFamily="2" charset="0"/>
            </a:endParaRPr>
          </a:p>
        </p:txBody>
      </p:sp>
      <p:sp>
        <p:nvSpPr>
          <p:cNvPr id="3" name="Subtitle 2">
            <a:extLst>
              <a:ext uri="{FF2B5EF4-FFF2-40B4-BE49-F238E27FC236}">
                <a16:creationId xmlns:a16="http://schemas.microsoft.com/office/drawing/2014/main" xmlns="" id="{1BFC9B5A-E8A5-6E4A-CA23-14AAC5CD2AD1}"/>
              </a:ext>
            </a:extLst>
          </p:cNvPr>
          <p:cNvSpPr>
            <a:spLocks noGrp="1"/>
          </p:cNvSpPr>
          <p:nvPr>
            <p:ph type="subTitle" idx="1"/>
          </p:nvPr>
        </p:nvSpPr>
        <p:spPr>
          <a:xfrm>
            <a:off x="1524000" y="3200400"/>
            <a:ext cx="9144000" cy="1600200"/>
          </a:xfrm>
        </p:spPr>
        <p:txBody>
          <a:bodyPr>
            <a:normAutofit fontScale="92500" lnSpcReduction="20000"/>
          </a:bodyPr>
          <a:lstStyle/>
          <a:p>
            <a:pPr lvl="0"/>
            <a:r>
              <a:rPr lang="fr-FR" sz="2700" dirty="0">
                <a:solidFill>
                  <a:srgbClr val="FF0000"/>
                </a:solidFill>
                <a:latin typeface="Algerian" panose="04020705040A02060702" pitchFamily="82" charset="0"/>
              </a:rPr>
              <a:t>BA 2</a:t>
            </a:r>
            <a:r>
              <a:rPr lang="fr-FR" sz="2700" baseline="30000" dirty="0">
                <a:solidFill>
                  <a:srgbClr val="FF0000"/>
                </a:solidFill>
                <a:latin typeface="Algerian" panose="04020705040A02060702" pitchFamily="82" charset="0"/>
              </a:rPr>
              <a:t>nd</a:t>
            </a:r>
            <a:r>
              <a:rPr lang="fr-FR" sz="2700" dirty="0">
                <a:solidFill>
                  <a:srgbClr val="FF0000"/>
                </a:solidFill>
                <a:latin typeface="Algerian" panose="04020705040A02060702" pitchFamily="82" charset="0"/>
              </a:rPr>
              <a:t> YEAR </a:t>
            </a:r>
            <a:r>
              <a:rPr lang="fr-FR" sz="2700" dirty="0" err="1">
                <a:solidFill>
                  <a:srgbClr val="FF0000"/>
                </a:solidFill>
                <a:latin typeface="Algerian" panose="04020705040A02060702" pitchFamily="82" charset="0"/>
              </a:rPr>
              <a:t>english</a:t>
            </a:r>
            <a:r>
              <a:rPr lang="fr-FR" sz="2700" dirty="0">
                <a:solidFill>
                  <a:srgbClr val="FF0000"/>
                </a:solidFill>
                <a:latin typeface="Algerian" panose="04020705040A02060702" pitchFamily="82" charset="0"/>
              </a:rPr>
              <a:t> </a:t>
            </a:r>
            <a:br>
              <a:rPr lang="fr-FR" sz="2700" dirty="0">
                <a:solidFill>
                  <a:srgbClr val="FF0000"/>
                </a:solidFill>
                <a:latin typeface="Algerian" panose="04020705040A02060702" pitchFamily="82" charset="0"/>
              </a:rPr>
            </a:br>
            <a:endParaRPr lang="fr-FR" sz="2700" dirty="0" smtClean="0">
              <a:solidFill>
                <a:srgbClr val="FF0000"/>
              </a:solidFill>
              <a:latin typeface="Algerian" panose="04020705040A02060702" pitchFamily="82" charset="0"/>
            </a:endParaRPr>
          </a:p>
          <a:p>
            <a:pPr lvl="0"/>
            <a:r>
              <a:rPr lang="fr-FR" sz="2700" dirty="0" smtClean="0">
                <a:solidFill>
                  <a:srgbClr val="FF0000"/>
                </a:solidFill>
                <a:latin typeface="Algerian" panose="04020705040A02060702" pitchFamily="82" charset="0"/>
              </a:rPr>
              <a:t>(</a:t>
            </a:r>
            <a:r>
              <a:rPr lang="fr-FR" sz="2700" dirty="0" err="1" smtClean="0">
                <a:solidFill>
                  <a:srgbClr val="FF0000"/>
                </a:solidFill>
                <a:latin typeface="Algerian" panose="04020705040A02060702" pitchFamily="82" charset="0"/>
              </a:rPr>
              <a:t>Compulsory</a:t>
            </a:r>
            <a:r>
              <a:rPr lang="fr-FR" sz="2700" dirty="0" smtClean="0">
                <a:solidFill>
                  <a:srgbClr val="FF0000"/>
                </a:solidFill>
                <a:latin typeface="Algerian" panose="04020705040A02060702" pitchFamily="82" charset="0"/>
              </a:rPr>
              <a:t>) </a:t>
            </a:r>
            <a:br>
              <a:rPr lang="fr-FR" sz="2700" dirty="0" smtClean="0">
                <a:solidFill>
                  <a:srgbClr val="FF0000"/>
                </a:solidFill>
                <a:latin typeface="Algerian" panose="04020705040A02060702" pitchFamily="82" charset="0"/>
              </a:rPr>
            </a:br>
            <a:r>
              <a:rPr lang="fr-FR" sz="2700" dirty="0" smtClean="0">
                <a:solidFill>
                  <a:srgbClr val="FF0000"/>
                </a:solidFill>
                <a:latin typeface="Algerian" panose="04020705040A02060702" pitchFamily="82" charset="0"/>
              </a:rPr>
              <a:t>ENG </a:t>
            </a:r>
            <a:r>
              <a:rPr lang="fr-FR" sz="2700" dirty="0">
                <a:solidFill>
                  <a:srgbClr val="FF0000"/>
                </a:solidFill>
                <a:latin typeface="Algerian" panose="04020705040A02060702" pitchFamily="82" charset="0"/>
              </a:rPr>
              <a:t>CE201</a:t>
            </a:r>
            <a:br>
              <a:rPr lang="fr-FR" sz="2700" dirty="0">
                <a:solidFill>
                  <a:srgbClr val="FF0000"/>
                </a:solidFill>
                <a:latin typeface="Algerian" panose="04020705040A02060702" pitchFamily="82" charset="0"/>
              </a:rPr>
            </a:br>
            <a:endParaRPr lang="en-IN" sz="2200" dirty="0">
              <a:solidFill>
                <a:prstClr val="black"/>
              </a:solidFill>
            </a:endParaRPr>
          </a:p>
          <a:p>
            <a:endParaRPr lang="en-US" dirty="0"/>
          </a:p>
        </p:txBody>
      </p:sp>
    </p:spTree>
    <p:extLst>
      <p:ext uri="{BB962C8B-B14F-4D97-AF65-F5344CB8AC3E}">
        <p14:creationId xmlns:p14="http://schemas.microsoft.com/office/powerpoint/2010/main" val="20848237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1FCA39F-F0F0-BAB9-C544-CAB39F7BB07F}"/>
              </a:ext>
            </a:extLst>
          </p:cNvPr>
          <p:cNvSpPr>
            <a:spLocks noGrp="1"/>
          </p:cNvSpPr>
          <p:nvPr>
            <p:ph type="title"/>
          </p:nvPr>
        </p:nvSpPr>
        <p:spPr/>
        <p:txBody>
          <a:bodyPr/>
          <a:lstStyle/>
          <a:p>
            <a:pPr algn="ctr"/>
            <a:r>
              <a:rPr lang="en-US" dirty="0" smtClean="0"/>
              <a:t>Analysis:</a:t>
            </a:r>
            <a:br>
              <a:rPr lang="en-US" dirty="0" smtClean="0"/>
            </a:br>
            <a:r>
              <a:rPr lang="en-US" dirty="0" smtClean="0"/>
              <a:t>Refugee </a:t>
            </a:r>
            <a:r>
              <a:rPr lang="en-US" dirty="0"/>
              <a:t>Mother and Child </a:t>
            </a:r>
          </a:p>
        </p:txBody>
      </p:sp>
      <p:sp>
        <p:nvSpPr>
          <p:cNvPr id="3" name="Content Placeholder 2">
            <a:extLst>
              <a:ext uri="{FF2B5EF4-FFF2-40B4-BE49-F238E27FC236}">
                <a16:creationId xmlns:a16="http://schemas.microsoft.com/office/drawing/2014/main" xmlns="" id="{6717A9DE-29D5-78BD-B7F5-0857F693ABDE}"/>
              </a:ext>
            </a:extLst>
          </p:cNvPr>
          <p:cNvSpPr>
            <a:spLocks noGrp="1"/>
          </p:cNvSpPr>
          <p:nvPr>
            <p:ph idx="1"/>
          </p:nvPr>
        </p:nvSpPr>
        <p:spPr/>
        <p:txBody>
          <a:bodyPr/>
          <a:lstStyle/>
          <a:p>
            <a:pPr marL="1828800" lvl="4" indent="0">
              <a:buNone/>
            </a:pPr>
            <a:r>
              <a:rPr lang="en-US" sz="2400" dirty="0" smtClean="0"/>
              <a:t>No </a:t>
            </a:r>
            <a:r>
              <a:rPr lang="en-US" sz="2400" dirty="0"/>
              <a:t>Madonna and Child could touch </a:t>
            </a:r>
            <a:endParaRPr lang="en-US" sz="2400" dirty="0" smtClean="0"/>
          </a:p>
          <a:p>
            <a:pPr marL="0" indent="0">
              <a:buNone/>
            </a:pPr>
            <a:r>
              <a:rPr lang="en-US" sz="2400" dirty="0" smtClean="0"/>
              <a:t>		that </a:t>
            </a:r>
            <a:r>
              <a:rPr lang="en-US" sz="2400" dirty="0"/>
              <a:t>picture of </a:t>
            </a:r>
            <a:r>
              <a:rPr lang="en-US" dirty="0"/>
              <a:t>a mother's </a:t>
            </a:r>
            <a:r>
              <a:rPr lang="en-US" dirty="0" smtClean="0"/>
              <a:t>tenderness</a:t>
            </a:r>
          </a:p>
          <a:p>
            <a:pPr marL="0" indent="0">
              <a:buNone/>
            </a:pPr>
            <a:r>
              <a:rPr lang="en-US" dirty="0" smtClean="0"/>
              <a:t>		 for </a:t>
            </a:r>
            <a:r>
              <a:rPr lang="en-US" dirty="0"/>
              <a:t>a son she soon would have to </a:t>
            </a:r>
            <a:r>
              <a:rPr lang="en-US" dirty="0" smtClean="0"/>
              <a:t>forget</a:t>
            </a:r>
          </a:p>
          <a:p>
            <a:r>
              <a:rPr lang="en-US" dirty="0" smtClean="0"/>
              <a:t>The </a:t>
            </a:r>
            <a:r>
              <a:rPr lang="en-US" dirty="0"/>
              <a:t>stanza is exceptionally small in length in comparison with the other stanzas. This signifies that even though her son's life is short and there is little time left, she won't give up or lose hope</a:t>
            </a:r>
            <a:r>
              <a:rPr lang="en-US" dirty="0" smtClean="0"/>
              <a:t>. This </a:t>
            </a:r>
            <a:r>
              <a:rPr lang="en-US" dirty="0"/>
              <a:t>short positive stanza indicates that there is very little hope or goodness in the lives of the refugees - most of their life is like the struggle depicted in the later on in the second stanza.</a:t>
            </a:r>
          </a:p>
        </p:txBody>
      </p:sp>
    </p:spTree>
    <p:extLst>
      <p:ext uri="{BB962C8B-B14F-4D97-AF65-F5344CB8AC3E}">
        <p14:creationId xmlns:p14="http://schemas.microsoft.com/office/powerpoint/2010/main" val="20703598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0868745-53EF-B522-3D62-66642DDD66FB}"/>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xmlns="" id="{F12CED9B-B066-A250-F553-3982C40D40EE}"/>
              </a:ext>
            </a:extLst>
          </p:cNvPr>
          <p:cNvSpPr>
            <a:spLocks noGrp="1"/>
          </p:cNvSpPr>
          <p:nvPr>
            <p:ph idx="1"/>
          </p:nvPr>
        </p:nvSpPr>
        <p:spPr/>
        <p:txBody>
          <a:bodyPr>
            <a:normAutofit/>
          </a:bodyPr>
          <a:lstStyle/>
          <a:p>
            <a:r>
              <a:rPr lang="en-US" sz="4000" dirty="0"/>
              <a:t>Portrays a compassionate mother. Another alternative interpretation can be biblical, symbolizing Mary and Jesus. The child is unnamed, making the child universal</a:t>
            </a:r>
            <a:r>
              <a:rPr lang="en-US" sz="4000" dirty="0" smtClean="0"/>
              <a:t>. Foreshadowing </a:t>
            </a:r>
            <a:r>
              <a:rPr lang="en-US" sz="4000" dirty="0"/>
              <a:t>present. This makes us aware that inevitably the child will die and it's mother will have to forget.</a:t>
            </a:r>
          </a:p>
        </p:txBody>
      </p:sp>
    </p:spTree>
    <p:extLst>
      <p:ext uri="{BB962C8B-B14F-4D97-AF65-F5344CB8AC3E}">
        <p14:creationId xmlns:p14="http://schemas.microsoft.com/office/powerpoint/2010/main" val="30489122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0947C9F-B000-6BD2-F825-D3EAB0FAE1AF}"/>
              </a:ext>
            </a:extLst>
          </p:cNvPr>
          <p:cNvSpPr>
            <a:spLocks noGrp="1"/>
          </p:cNvSpPr>
          <p:nvPr>
            <p:ph type="title"/>
          </p:nvPr>
        </p:nvSpPr>
        <p:spPr/>
        <p:txBody>
          <a:bodyPr/>
          <a:lstStyle/>
          <a:p>
            <a:r>
              <a:rPr lang="en-US" dirty="0"/>
              <a:t>Analysis</a:t>
            </a:r>
          </a:p>
        </p:txBody>
      </p:sp>
      <p:sp>
        <p:nvSpPr>
          <p:cNvPr id="3" name="Content Placeholder 2">
            <a:extLst>
              <a:ext uri="{FF2B5EF4-FFF2-40B4-BE49-F238E27FC236}">
                <a16:creationId xmlns:a16="http://schemas.microsoft.com/office/drawing/2014/main" xmlns="" id="{309CBB5E-CE3A-D722-981D-C32C8C724783}"/>
              </a:ext>
            </a:extLst>
          </p:cNvPr>
          <p:cNvSpPr>
            <a:spLocks noGrp="1"/>
          </p:cNvSpPr>
          <p:nvPr>
            <p:ph idx="1"/>
          </p:nvPr>
        </p:nvSpPr>
        <p:spPr/>
        <p:txBody>
          <a:bodyPr>
            <a:normAutofit fontScale="92500" lnSpcReduction="20000"/>
          </a:bodyPr>
          <a:lstStyle/>
          <a:p>
            <a:pPr marL="0" indent="0">
              <a:buNone/>
            </a:pPr>
            <a:r>
              <a:rPr lang="en-US" sz="4000" dirty="0" smtClean="0"/>
              <a:t>		The </a:t>
            </a:r>
            <a:r>
              <a:rPr lang="en-US" sz="4000" dirty="0"/>
              <a:t>air was heavy </a:t>
            </a:r>
            <a:endParaRPr lang="en-US" sz="4000" dirty="0" smtClean="0"/>
          </a:p>
          <a:p>
            <a:pPr marL="0" indent="0">
              <a:buNone/>
            </a:pPr>
            <a:r>
              <a:rPr lang="en-US" sz="4000" dirty="0" smtClean="0"/>
              <a:t>		with </a:t>
            </a:r>
            <a:r>
              <a:rPr lang="en-US" sz="4000" dirty="0" err="1"/>
              <a:t>odours</a:t>
            </a:r>
            <a:r>
              <a:rPr lang="en-US" sz="4000" dirty="0"/>
              <a:t> of </a:t>
            </a:r>
            <a:r>
              <a:rPr lang="en-US" sz="4000" dirty="0" err="1"/>
              <a:t>diarrhoea</a:t>
            </a:r>
            <a:r>
              <a:rPr lang="en-US" sz="4000" dirty="0"/>
              <a:t> </a:t>
            </a:r>
            <a:endParaRPr lang="en-US" sz="4000" dirty="0" smtClean="0"/>
          </a:p>
          <a:p>
            <a:pPr marL="0" indent="0">
              <a:buNone/>
            </a:pPr>
            <a:r>
              <a:rPr lang="en-US" sz="4000" dirty="0" smtClean="0"/>
              <a:t>		of </a:t>
            </a:r>
            <a:r>
              <a:rPr lang="en-US" sz="4000" dirty="0"/>
              <a:t>unwashed children </a:t>
            </a:r>
            <a:endParaRPr lang="en-US" sz="4000" dirty="0" smtClean="0"/>
          </a:p>
          <a:p>
            <a:pPr marL="0" indent="0">
              <a:buNone/>
            </a:pPr>
            <a:r>
              <a:rPr lang="en-US" sz="4000" dirty="0" smtClean="0"/>
              <a:t>		with </a:t>
            </a:r>
            <a:r>
              <a:rPr lang="en-US" sz="4000" dirty="0"/>
              <a:t>washed-out ribs and dried-up bottoms </a:t>
            </a:r>
            <a:r>
              <a:rPr lang="en-US" sz="4000" dirty="0" smtClean="0"/>
              <a:t>		struggling </a:t>
            </a:r>
            <a:r>
              <a:rPr lang="en-US" sz="4000" dirty="0"/>
              <a:t>in </a:t>
            </a:r>
            <a:r>
              <a:rPr lang="en-US" sz="4000" dirty="0" err="1"/>
              <a:t>laboured</a:t>
            </a:r>
            <a:r>
              <a:rPr lang="en-US" sz="4000" dirty="0"/>
              <a:t> </a:t>
            </a:r>
            <a:r>
              <a:rPr lang="en-US" sz="4000" dirty="0" smtClean="0"/>
              <a:t>steps</a:t>
            </a:r>
          </a:p>
          <a:p>
            <a:pPr marL="0" indent="0">
              <a:buNone/>
            </a:pPr>
            <a:r>
              <a:rPr lang="en-US" sz="4000" dirty="0" smtClean="0"/>
              <a:t> 		behind </a:t>
            </a:r>
            <a:r>
              <a:rPr lang="en-US" sz="4000" dirty="0"/>
              <a:t>blown empty bellies. </a:t>
            </a:r>
            <a:endParaRPr lang="en-US" sz="4000" dirty="0" smtClean="0"/>
          </a:p>
          <a:p>
            <a:pPr marL="0" indent="0">
              <a:buNone/>
            </a:pPr>
            <a:r>
              <a:rPr lang="en-US" sz="4000" dirty="0" smtClean="0"/>
              <a:t>		Most </a:t>
            </a:r>
            <a:r>
              <a:rPr lang="en-US" sz="4000" dirty="0"/>
              <a:t>mothers there had long ceased to care </a:t>
            </a:r>
            <a:endParaRPr lang="en-US" sz="4000" dirty="0" smtClean="0"/>
          </a:p>
          <a:p>
            <a:pPr marL="0" indent="0">
              <a:buNone/>
            </a:pPr>
            <a:r>
              <a:rPr lang="en-US" sz="4000" dirty="0" smtClean="0"/>
              <a:t>		but </a:t>
            </a:r>
            <a:r>
              <a:rPr lang="en-US" sz="4000" dirty="0"/>
              <a:t>not this </a:t>
            </a:r>
            <a:r>
              <a:rPr lang="en-US" sz="4000" dirty="0" smtClean="0"/>
              <a:t>one</a:t>
            </a:r>
            <a:r>
              <a:rPr lang="en-US" sz="4000" dirty="0"/>
              <a:t>.</a:t>
            </a:r>
          </a:p>
        </p:txBody>
      </p:sp>
    </p:spTree>
    <p:extLst>
      <p:ext uri="{BB962C8B-B14F-4D97-AF65-F5344CB8AC3E}">
        <p14:creationId xmlns:p14="http://schemas.microsoft.com/office/powerpoint/2010/main" val="29019719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5BB601-A266-A981-EA75-B6C5FDB19BA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xmlns="" id="{6780F6E8-8E24-7EBF-03BE-88645773B7AA}"/>
              </a:ext>
            </a:extLst>
          </p:cNvPr>
          <p:cNvSpPr>
            <a:spLocks noGrp="1"/>
          </p:cNvSpPr>
          <p:nvPr>
            <p:ph idx="1"/>
          </p:nvPr>
        </p:nvSpPr>
        <p:spPr/>
        <p:txBody>
          <a:bodyPr/>
          <a:lstStyle/>
          <a:p>
            <a:r>
              <a:rPr lang="en-US" dirty="0"/>
              <a:t>Sibilance is present throughout the beginning of the second stanza. It </a:t>
            </a:r>
            <a:r>
              <a:rPr lang="en-US" dirty="0" smtClean="0"/>
              <a:t>emphasizes </a:t>
            </a:r>
            <a:r>
              <a:rPr lang="en-US" dirty="0"/>
              <a:t>the hardships and the living conditions of the camp</a:t>
            </a:r>
            <a:r>
              <a:rPr lang="en-US" dirty="0" smtClean="0"/>
              <a:t>. Unlike </a:t>
            </a:r>
            <a:r>
              <a:rPr lang="en-US" dirty="0"/>
              <a:t>all the other mothers who have given up hope and accepted the fact that their children will die and they can not save them, the mother in the poem still has that little glimmer of hope. This makes both the mother and the poem itself, even more tragic.</a:t>
            </a:r>
          </a:p>
        </p:txBody>
      </p:sp>
    </p:spTree>
    <p:extLst>
      <p:ext uri="{BB962C8B-B14F-4D97-AF65-F5344CB8AC3E}">
        <p14:creationId xmlns:p14="http://schemas.microsoft.com/office/powerpoint/2010/main" val="33902668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8355067-4E0A-1456-1577-4DC1285D2E61}"/>
              </a:ext>
            </a:extLst>
          </p:cNvPr>
          <p:cNvSpPr>
            <a:spLocks noGrp="1"/>
          </p:cNvSpPr>
          <p:nvPr>
            <p:ph type="title"/>
          </p:nvPr>
        </p:nvSpPr>
        <p:spPr/>
        <p:txBody>
          <a:bodyPr/>
          <a:lstStyle/>
          <a:p>
            <a:r>
              <a:rPr lang="en-US" dirty="0"/>
              <a:t>Analysis</a:t>
            </a:r>
          </a:p>
        </p:txBody>
      </p:sp>
      <p:sp>
        <p:nvSpPr>
          <p:cNvPr id="3" name="Content Placeholder 2">
            <a:extLst>
              <a:ext uri="{FF2B5EF4-FFF2-40B4-BE49-F238E27FC236}">
                <a16:creationId xmlns:a16="http://schemas.microsoft.com/office/drawing/2014/main" xmlns="" id="{8E0A2B23-1FF0-1A59-ED7C-1C46A9AFEB96}"/>
              </a:ext>
            </a:extLst>
          </p:cNvPr>
          <p:cNvSpPr>
            <a:spLocks noGrp="1"/>
          </p:cNvSpPr>
          <p:nvPr>
            <p:ph idx="1"/>
          </p:nvPr>
        </p:nvSpPr>
        <p:spPr/>
        <p:txBody>
          <a:bodyPr/>
          <a:lstStyle/>
          <a:p>
            <a:pPr marL="0" indent="0">
              <a:buNone/>
            </a:pPr>
            <a:r>
              <a:rPr lang="en-US" dirty="0" smtClean="0"/>
              <a:t> 		To </a:t>
            </a:r>
            <a:r>
              <a:rPr lang="en-US" dirty="0"/>
              <a:t>care but not this one; </a:t>
            </a:r>
            <a:endParaRPr lang="en-US" dirty="0" smtClean="0"/>
          </a:p>
          <a:p>
            <a:pPr marL="0" indent="0">
              <a:buNone/>
            </a:pPr>
            <a:r>
              <a:rPr lang="en-US" dirty="0" smtClean="0"/>
              <a:t>		she </a:t>
            </a:r>
            <a:r>
              <a:rPr lang="en-US" dirty="0"/>
              <a:t>held a ghost smile between her </a:t>
            </a:r>
            <a:r>
              <a:rPr lang="en-US" dirty="0" smtClean="0"/>
              <a:t>teeth</a:t>
            </a:r>
          </a:p>
          <a:p>
            <a:pPr marL="0" indent="0">
              <a:buNone/>
            </a:pPr>
            <a:r>
              <a:rPr lang="en-US" dirty="0" smtClean="0"/>
              <a:t> 		and </a:t>
            </a:r>
            <a:r>
              <a:rPr lang="en-US" dirty="0"/>
              <a:t>in her eyes the ghost of a mother's </a:t>
            </a:r>
            <a:r>
              <a:rPr lang="en-US" dirty="0" smtClean="0"/>
              <a:t>pride</a:t>
            </a:r>
          </a:p>
          <a:p>
            <a:pPr marL="0" indent="0">
              <a:buNone/>
            </a:pPr>
            <a:r>
              <a:rPr lang="en-US" dirty="0" smtClean="0"/>
              <a:t> 		as </a:t>
            </a:r>
            <a:r>
              <a:rPr lang="en-US" dirty="0"/>
              <a:t>she combed the rust-</a:t>
            </a:r>
            <a:r>
              <a:rPr lang="en-US" dirty="0" err="1"/>
              <a:t>coloured</a:t>
            </a:r>
            <a:r>
              <a:rPr lang="en-US" dirty="0"/>
              <a:t> hair left on his skull - and </a:t>
            </a:r>
            <a:r>
              <a:rPr lang="en-US" dirty="0" smtClean="0"/>
              <a:t>		then</a:t>
            </a:r>
            <a:r>
              <a:rPr lang="en-US" dirty="0"/>
              <a:t>; singing in her eyes-began </a:t>
            </a:r>
            <a:r>
              <a:rPr lang="en-US" dirty="0" smtClean="0"/>
              <a:t>carefully</a:t>
            </a:r>
          </a:p>
          <a:p>
            <a:r>
              <a:rPr lang="en-US" dirty="0" smtClean="0"/>
              <a:t>The </a:t>
            </a:r>
            <a:r>
              <a:rPr lang="en-US" dirty="0"/>
              <a:t>combing signifies her mother still not giving up complete hope and showing happiness that her child is </a:t>
            </a:r>
            <a:r>
              <a:rPr lang="en-US" dirty="0" smtClean="0"/>
              <a:t>alive. </a:t>
            </a:r>
            <a:r>
              <a:rPr lang="en-US" dirty="0"/>
              <a:t>Contrast to the poem because of the slight happiness present - makes the scene even more touching and tragic.</a:t>
            </a:r>
          </a:p>
        </p:txBody>
      </p:sp>
    </p:spTree>
    <p:extLst>
      <p:ext uri="{BB962C8B-B14F-4D97-AF65-F5344CB8AC3E}">
        <p14:creationId xmlns:p14="http://schemas.microsoft.com/office/powerpoint/2010/main" val="21783744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C0A52C6-C307-7E1A-6C2B-2BB3D626362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xmlns="" id="{743652DB-E42A-74EF-4AA3-66EAA8A161B5}"/>
              </a:ext>
            </a:extLst>
          </p:cNvPr>
          <p:cNvSpPr>
            <a:spLocks noGrp="1"/>
          </p:cNvSpPr>
          <p:nvPr>
            <p:ph idx="1"/>
          </p:nvPr>
        </p:nvSpPr>
        <p:spPr/>
        <p:txBody>
          <a:bodyPr/>
          <a:lstStyle/>
          <a:p>
            <a:r>
              <a:rPr lang="en-US" dirty="0"/>
              <a:t>The mother is faking her smile due to the overwhelming sadness she has to face in order to keep her mind off the harsh truth</a:t>
            </a:r>
            <a:r>
              <a:rPr lang="en-US" dirty="0" smtClean="0"/>
              <a:t>. The </a:t>
            </a:r>
            <a:r>
              <a:rPr lang="en-US" dirty="0"/>
              <a:t>word 'ghost' is repeated in order to emphasize the point the child is dying. Connotation of death The "ghost of a mother's pride" relates to the memory of happiness she had with her son before they were in </a:t>
            </a:r>
            <a:r>
              <a:rPr lang="en-US" dirty="0" smtClean="0"/>
              <a:t>the </a:t>
            </a:r>
            <a:r>
              <a:rPr lang="en-US" dirty="0"/>
              <a:t>camp and before her son got sick</a:t>
            </a:r>
            <a:r>
              <a:rPr lang="en-US" dirty="0" smtClean="0"/>
              <a:t>. The </a:t>
            </a:r>
            <a:r>
              <a:rPr lang="en-US" dirty="0"/>
              <a:t>word "skull" also emphasis death. Shows how unhealthy and how sick the child is.</a:t>
            </a:r>
          </a:p>
        </p:txBody>
      </p:sp>
    </p:spTree>
    <p:extLst>
      <p:ext uri="{BB962C8B-B14F-4D97-AF65-F5344CB8AC3E}">
        <p14:creationId xmlns:p14="http://schemas.microsoft.com/office/powerpoint/2010/main" val="3325223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08645A1-D0A8-2875-37D6-693019E0341D}"/>
              </a:ext>
            </a:extLst>
          </p:cNvPr>
          <p:cNvSpPr>
            <a:spLocks noGrp="1"/>
          </p:cNvSpPr>
          <p:nvPr>
            <p:ph type="title"/>
          </p:nvPr>
        </p:nvSpPr>
        <p:spPr/>
        <p:txBody>
          <a:bodyPr/>
          <a:lstStyle/>
          <a:p>
            <a:r>
              <a:rPr lang="en-US" dirty="0"/>
              <a:t>Analysis – Senses</a:t>
            </a:r>
            <a:br>
              <a:rPr lang="en-US" dirty="0"/>
            </a:br>
            <a:endParaRPr lang="en-US" dirty="0"/>
          </a:p>
        </p:txBody>
      </p:sp>
      <p:sp>
        <p:nvSpPr>
          <p:cNvPr id="3" name="Content Placeholder 2">
            <a:extLst>
              <a:ext uri="{FF2B5EF4-FFF2-40B4-BE49-F238E27FC236}">
                <a16:creationId xmlns:a16="http://schemas.microsoft.com/office/drawing/2014/main" xmlns="" id="{BEB8F508-87CA-1689-7F35-B815BDCD6DC8}"/>
              </a:ext>
            </a:extLst>
          </p:cNvPr>
          <p:cNvSpPr>
            <a:spLocks noGrp="1"/>
          </p:cNvSpPr>
          <p:nvPr>
            <p:ph idx="1"/>
          </p:nvPr>
        </p:nvSpPr>
        <p:spPr/>
        <p:txBody>
          <a:bodyPr/>
          <a:lstStyle/>
          <a:p>
            <a:r>
              <a:rPr lang="en-US" dirty="0" smtClean="0"/>
              <a:t>Throughout </a:t>
            </a:r>
            <a:r>
              <a:rPr lang="en-US" dirty="0"/>
              <a:t>the poem, Achebe uses a variety of sensory descriptions to describe the conditions and suffering that they have to face on a daily basis.</a:t>
            </a:r>
          </a:p>
        </p:txBody>
      </p:sp>
    </p:spTree>
    <p:extLst>
      <p:ext uri="{BB962C8B-B14F-4D97-AF65-F5344CB8AC3E}">
        <p14:creationId xmlns:p14="http://schemas.microsoft.com/office/powerpoint/2010/main" val="28456783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EF1E64-62C1-3768-E55A-FC91E9F489E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xmlns="" id="{3E288C72-8D4C-1692-369B-2AC8B7417BD0}"/>
              </a:ext>
            </a:extLst>
          </p:cNvPr>
          <p:cNvSpPr>
            <a:spLocks noGrp="1"/>
          </p:cNvSpPr>
          <p:nvPr>
            <p:ph idx="1"/>
          </p:nvPr>
        </p:nvSpPr>
        <p:spPr/>
        <p:txBody>
          <a:bodyPr/>
          <a:lstStyle/>
          <a:p>
            <a:r>
              <a:rPr lang="en-US"/>
              <a:t>'odours''unwashed children''dried up'Examples are 'eyes' 'blown empty bellies' 'washed out''diarrhea'</a:t>
            </a:r>
          </a:p>
        </p:txBody>
      </p:sp>
    </p:spTree>
    <p:extLst>
      <p:ext uri="{BB962C8B-B14F-4D97-AF65-F5344CB8AC3E}">
        <p14:creationId xmlns:p14="http://schemas.microsoft.com/office/powerpoint/2010/main" val="38401699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0234E03-8E13-A44F-A444-6F0B4326585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xmlns="" id="{1F37E637-19F4-EF28-47E8-5286D974870C}"/>
              </a:ext>
            </a:extLst>
          </p:cNvPr>
          <p:cNvSpPr>
            <a:spLocks noGrp="1"/>
          </p:cNvSpPr>
          <p:nvPr>
            <p:ph idx="1"/>
          </p:nvPr>
        </p:nvSpPr>
        <p:spPr/>
        <p:txBody>
          <a:bodyPr/>
          <a:lstStyle/>
          <a:p>
            <a:r>
              <a:rPr lang="en-US"/>
              <a:t>Achebe combines touch and smell by using the technique synesthesia. An example of this is "the air was heavy with "odours", as "heavy" relates to touch and "odours" relates to smell. Another example is "singing in her eyes". This is effective as it emphasis the conditions that they have to face at the camp.</a:t>
            </a:r>
          </a:p>
        </p:txBody>
      </p:sp>
    </p:spTree>
    <p:extLst>
      <p:ext uri="{BB962C8B-B14F-4D97-AF65-F5344CB8AC3E}">
        <p14:creationId xmlns:p14="http://schemas.microsoft.com/office/powerpoint/2010/main" val="39349350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4B5E2A0-D74C-E6BC-3132-D3B535596EE3}"/>
              </a:ext>
            </a:extLst>
          </p:cNvPr>
          <p:cNvSpPr>
            <a:spLocks noGrp="1"/>
          </p:cNvSpPr>
          <p:nvPr>
            <p:ph type="title"/>
          </p:nvPr>
        </p:nvSpPr>
        <p:spPr/>
        <p:txBody>
          <a:bodyPr/>
          <a:lstStyle/>
          <a:p>
            <a:pPr algn="ctr"/>
            <a:endParaRPr lang="en-US" b="1" dirty="0">
              <a:solidFill>
                <a:srgbClr val="FF0000"/>
              </a:solidFill>
              <a:latin typeface="Algerian" panose="04020705040A02060702" pitchFamily="82" charset="0"/>
            </a:endParaRPr>
          </a:p>
        </p:txBody>
      </p:sp>
      <p:sp>
        <p:nvSpPr>
          <p:cNvPr id="3" name="Content Placeholder 2">
            <a:extLst>
              <a:ext uri="{FF2B5EF4-FFF2-40B4-BE49-F238E27FC236}">
                <a16:creationId xmlns:a16="http://schemas.microsoft.com/office/drawing/2014/main" xmlns="" id="{4BDB8932-8221-22A2-72FC-E6101C0A1C26}"/>
              </a:ext>
            </a:extLst>
          </p:cNvPr>
          <p:cNvSpPr>
            <a:spLocks noGrp="1"/>
          </p:cNvSpPr>
          <p:nvPr>
            <p:ph idx="1"/>
          </p:nvPr>
        </p:nvSpPr>
        <p:spPr/>
        <p:txBody>
          <a:bodyPr>
            <a:normAutofit/>
          </a:bodyPr>
          <a:lstStyle/>
          <a:p>
            <a:pPr algn="ctr"/>
            <a:r>
              <a:rPr lang="en-US" sz="4400" b="1" dirty="0">
                <a:solidFill>
                  <a:srgbClr val="FF0000"/>
                </a:solidFill>
                <a:latin typeface="Algerian" panose="04020705040A02060702" pitchFamily="82" charset="0"/>
              </a:rPr>
              <a:t>THANK YOU!</a:t>
            </a:r>
          </a:p>
          <a:p>
            <a:endParaRPr lang="en-US" sz="4400" dirty="0"/>
          </a:p>
        </p:txBody>
      </p:sp>
    </p:spTree>
    <p:extLst>
      <p:ext uri="{BB962C8B-B14F-4D97-AF65-F5344CB8AC3E}">
        <p14:creationId xmlns:p14="http://schemas.microsoft.com/office/powerpoint/2010/main" val="691445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TotalTime>
  <Words>358</Words>
  <Application>Microsoft Office PowerPoint</Application>
  <PresentationFormat>Custom</PresentationFormat>
  <Paragraphs>30</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Refugee Mother and Child </vt:lpstr>
      <vt:lpstr>Analysis: Refugee Mother and Child </vt:lpstr>
      <vt:lpstr>PowerPoint Presentation</vt:lpstr>
      <vt:lpstr>Analysis</vt:lpstr>
      <vt:lpstr>PowerPoint Presentation</vt:lpstr>
      <vt:lpstr>Analysis</vt:lpstr>
      <vt:lpstr>PowerPoint Presentation</vt:lpstr>
      <vt:lpstr>Analysis – Senses </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918894478278</dc:creator>
  <cp:lastModifiedBy>Arun</cp:lastModifiedBy>
  <cp:revision>7</cp:revision>
  <dcterms:created xsi:type="dcterms:W3CDTF">2022-07-20T08:08:58Z</dcterms:created>
  <dcterms:modified xsi:type="dcterms:W3CDTF">2022-07-22T17:51:36Z</dcterms:modified>
</cp:coreProperties>
</file>